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02" y="108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2023/10/18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2776809"/>
            <a:ext cx="9799200" cy="3118893"/>
          </a:xfrm>
        </p:spPr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+mj-ea"/>
                <a:ea typeface="+mj-ea"/>
              </a:rPr>
              <a:t>报告题目</a:t>
            </a:r>
            <a:endParaRPr lang="en-US" altLang="zh-CN" sz="5000" b="1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altLang="zh-CN" sz="10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zh-CN" altLang="en-US" sz="3000" dirty="0">
                <a:solidFill>
                  <a:schemeClr val="bg1"/>
                </a:solidFill>
                <a:latin typeface="+mn-ea"/>
              </a:rPr>
              <a:t>报告人姓名</a:t>
            </a:r>
            <a:endParaRPr lang="en-US" altLang="zh-CN" sz="3000" dirty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500" dirty="0">
                <a:solidFill>
                  <a:schemeClr val="bg1"/>
                </a:solidFill>
                <a:latin typeface="+mn-ea"/>
              </a:rPr>
              <a:t>报告人单位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目录或章节页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图文内容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图文内容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2">
            <a:extLst>
              <a:ext uri="{FF2B5EF4-FFF2-40B4-BE49-F238E27FC236}">
                <a16:creationId xmlns:a16="http://schemas.microsoft.com/office/drawing/2014/main" id="{33465B0D-9341-B741-F8F3-CD251DBCC75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55554" y="3099026"/>
            <a:ext cx="9799200" cy="31188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 谢 观 看</a:t>
            </a:r>
            <a:endParaRPr lang="en-US" altLang="zh-CN" sz="6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6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欢 迎 提 问</a:t>
            </a:r>
            <a:endParaRPr lang="en-US" altLang="zh-CN" sz="6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FiMWIzZDQ4YWE5NjlkODg1ZDI5NDAxOGQwNDc5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宽屏</PresentationFormat>
  <Paragraphs>9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微软雅黑</vt:lpstr>
      <vt:lpstr>微软雅黑 Light</vt:lpstr>
      <vt:lpstr>Arial</vt:lpstr>
      <vt:lpstr>Wingdings</vt:lpstr>
      <vt:lpstr>WPS</vt:lpstr>
      <vt:lpstr>PowerPoint 演示文稿</vt:lpstr>
      <vt:lpstr>目录或章节页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</dc:creator>
  <cp:lastModifiedBy>T5ank</cp:lastModifiedBy>
  <cp:revision>158</cp:revision>
  <dcterms:created xsi:type="dcterms:W3CDTF">2019-06-19T02:08:00Z</dcterms:created>
  <dcterms:modified xsi:type="dcterms:W3CDTF">2023-10-18T08:21:32Z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F5A7D9AFAC464741B7881E5764ACB2CA_11</vt:lpwstr>
  </property>
</Properties>
</file>